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</p:sldIdLst>
  <p:sldSz cx="4762500" cy="4762500"/>
  <p:notesSz cx="6858000" cy="9144000"/>
  <p:embeddedFontLst>
    <p:embeddedFont>
      <p:font typeface="可画甜心体" panose="020B0604020202020204" charset="-122"/>
      <p:regular r:id="rId4"/>
    </p:embeddedFont>
    <p:embeddedFont>
      <p:font typeface="Aharoni" panose="02010803020104030203" pitchFamily="2" charset="-79"/>
      <p:bold r:id="rId5"/>
    </p:embeddedFont>
    <p:embeddedFont>
      <p:font typeface="Baguet Script" panose="00000500000000000000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3A23"/>
    <a:srgbClr val="EBE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57" d="100"/>
          <a:sy n="157" d="100"/>
        </p:scale>
        <p:origin x="261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8144" y="888144"/>
            <a:ext cx="2986213" cy="29862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474"/>
            </a:solidFill>
            <a:ln w="28575" cap="sq">
              <a:solidFill>
                <a:srgbClr val="873A2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838" y="940838"/>
            <a:ext cx="2880823" cy="28808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3A23"/>
            </a:solidFill>
            <a:ln w="28575" cap="sq">
              <a:solidFill>
                <a:srgbClr val="873A2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8614" y="1438614"/>
            <a:ext cx="1885272" cy="188527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94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20983" y="1420983"/>
            <a:ext cx="1920535" cy="1920535"/>
          </a:xfrm>
          <a:custGeom>
            <a:avLst/>
            <a:gdLst/>
            <a:ahLst/>
            <a:cxnLst/>
            <a:rect l="l" t="t" r="r" b="b"/>
            <a:pathLst>
              <a:path w="1920535" h="1920535">
                <a:moveTo>
                  <a:pt x="0" y="0"/>
                </a:moveTo>
                <a:lnTo>
                  <a:pt x="1920534" y="0"/>
                </a:lnTo>
                <a:lnTo>
                  <a:pt x="1920534" y="1920534"/>
                </a:lnTo>
                <a:lnTo>
                  <a:pt x="0" y="1920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57664" y="1537132"/>
            <a:ext cx="1777539" cy="1748654"/>
          </a:xfrm>
          <a:custGeom>
            <a:avLst/>
            <a:gdLst/>
            <a:ahLst/>
            <a:cxnLst/>
            <a:rect l="l" t="t" r="r" b="b"/>
            <a:pathLst>
              <a:path w="1777539" h="1748654">
                <a:moveTo>
                  <a:pt x="0" y="0"/>
                </a:moveTo>
                <a:lnTo>
                  <a:pt x="1777539" y="0"/>
                </a:lnTo>
                <a:lnTo>
                  <a:pt x="1777539" y="1748654"/>
                </a:lnTo>
                <a:lnTo>
                  <a:pt x="0" y="174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07511" y="1276547"/>
            <a:ext cx="2277844" cy="1943953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>
                <a:gd name="adj" fmla="val 9159846"/>
              </a:avLst>
            </a:prstTxWarp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10000" spc="251" dirty="0">
                <a:solidFill>
                  <a:srgbClr val="EBE0C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Savory Seasons with FJ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2B270129-BC81-542D-57E6-0A280726D1C0}"/>
              </a:ext>
            </a:extLst>
          </p:cNvPr>
          <p:cNvSpPr txBox="1"/>
          <p:nvPr/>
        </p:nvSpPr>
        <p:spPr>
          <a:xfrm>
            <a:off x="1246921" y="1650447"/>
            <a:ext cx="2277844" cy="1943953"/>
          </a:xfrm>
          <a:prstGeom prst="rect">
            <a:avLst/>
          </a:prstGeom>
        </p:spPr>
        <p:txBody>
          <a:bodyPr lIns="0" tIns="0" rIns="0" bIns="0" rtlCol="0" anchor="t">
            <a:prstTxWarp prst="textArchDown">
              <a:avLst>
                <a:gd name="adj" fmla="val 1619180"/>
              </a:avLst>
            </a:prstTxWarp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800" spc="251" dirty="0">
                <a:solidFill>
                  <a:srgbClr val="EBE0C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since 2024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8842FC-3C8D-7F3B-A1F9-5EB8E52BB065}"/>
              </a:ext>
            </a:extLst>
          </p:cNvPr>
          <p:cNvSpPr/>
          <p:nvPr/>
        </p:nvSpPr>
        <p:spPr>
          <a:xfrm>
            <a:off x="1296346" y="2975692"/>
            <a:ext cx="130204" cy="130204"/>
          </a:xfrm>
          <a:prstGeom prst="ellipse">
            <a:avLst/>
          </a:prstGeom>
          <a:solidFill>
            <a:srgbClr val="EBE0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59910-D6D8-203A-BA51-38133214A2B2}"/>
              </a:ext>
            </a:extLst>
          </p:cNvPr>
          <p:cNvSpPr/>
          <p:nvPr/>
        </p:nvSpPr>
        <p:spPr>
          <a:xfrm>
            <a:off x="3277985" y="2975692"/>
            <a:ext cx="130204" cy="130204"/>
          </a:xfrm>
          <a:prstGeom prst="ellipse">
            <a:avLst/>
          </a:prstGeom>
          <a:solidFill>
            <a:srgbClr val="EBE0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C6167-D7A6-4C3A-931D-77C0B5D71A21}"/>
              </a:ext>
            </a:extLst>
          </p:cNvPr>
          <p:cNvSpPr txBox="1"/>
          <p:nvPr/>
        </p:nvSpPr>
        <p:spPr>
          <a:xfrm>
            <a:off x="0" y="3919155"/>
            <a:ext cx="476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873A23"/>
                </a:solidFill>
                <a:latin typeface="Baguet Script" panose="00000500000000000000" pitchFamily="2" charset="0"/>
              </a:rPr>
              <a:t>Savor the Moment, Delight in Every Bite.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31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11444" y="2302770"/>
            <a:ext cx="1739612" cy="0"/>
          </a:xfrm>
          <a:prstGeom prst="line">
            <a:avLst/>
          </a:prstGeom>
          <a:ln w="19050" cap="flat">
            <a:solidFill>
              <a:srgbClr val="FEB358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5682" y="3072501"/>
            <a:ext cx="2431137" cy="0"/>
          </a:xfrm>
          <a:prstGeom prst="line">
            <a:avLst/>
          </a:prstGeom>
          <a:ln w="19050" cap="flat">
            <a:solidFill>
              <a:srgbClr val="FEB358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1733" y="1478218"/>
            <a:ext cx="1905000" cy="976745"/>
          </a:xfrm>
          <a:custGeom>
            <a:avLst/>
            <a:gdLst/>
            <a:ahLst/>
            <a:cxnLst/>
            <a:rect l="l" t="t" r="r" b="b"/>
            <a:pathLst>
              <a:path w="1905000" h="976745">
                <a:moveTo>
                  <a:pt x="0" y="0"/>
                </a:moveTo>
                <a:lnTo>
                  <a:pt x="1905000" y="0"/>
                </a:lnTo>
                <a:lnTo>
                  <a:pt x="1905000" y="976746"/>
                </a:lnTo>
                <a:lnTo>
                  <a:pt x="0" y="97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3932" y="2440835"/>
            <a:ext cx="3134636" cy="52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EB358"/>
                </a:solidFill>
                <a:latin typeface="可画甜心体"/>
              </a:rPr>
              <a:t>Culinary Creations by FJ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9724" y="3072501"/>
            <a:ext cx="2743051" cy="19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"/>
              </a:lnSpc>
            </a:pPr>
            <a:r>
              <a:rPr lang="en-US" sz="1100" spc="81" dirty="0">
                <a:solidFill>
                  <a:srgbClr val="FEB358"/>
                </a:solidFill>
                <a:latin typeface="Baguet Script" panose="00000500000000000000" pitchFamily="2" charset="0"/>
              </a:rPr>
              <a:t>Catering to Your Culinary Desires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</Words>
  <Application>Microsoft Office PowerPoint</Application>
  <PresentationFormat>Custom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Baguet Script</vt:lpstr>
      <vt:lpstr>Calibri</vt:lpstr>
      <vt:lpstr>Aharoni</vt:lpstr>
      <vt:lpstr>可画甜心体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橙黑色简约摄影Logo</dc:title>
  <cp:lastModifiedBy>Marcelo, Jhon Asley</cp:lastModifiedBy>
  <cp:revision>3</cp:revision>
  <dcterms:created xsi:type="dcterms:W3CDTF">2006-08-16T00:00:00Z</dcterms:created>
  <dcterms:modified xsi:type="dcterms:W3CDTF">2024-02-22T04:03:18Z</dcterms:modified>
  <dc:identifier>DAF9bBALZ3o</dc:identifier>
</cp:coreProperties>
</file>